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568" y="18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Pre-Processing </a:t>
            </a:r>
            <a:r>
              <a:rPr lang="en-US" sz="1200" dirty="0">
                <a:solidFill>
                  <a:schemeClr val="tx1"/>
                </a:solidFill>
              </a:rPr>
              <a:t>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Microsoft Macintosh PowerPoint</Application>
  <PresentationFormat>Breitbild</PresentationFormat>
  <Paragraphs>869</Paragraphs>
  <Slides>46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58</cp:revision>
  <cp:lastPrinted>2022-08-28T10:17:37Z</cp:lastPrinted>
  <dcterms:created xsi:type="dcterms:W3CDTF">2022-05-09T09:27:51Z</dcterms:created>
  <dcterms:modified xsi:type="dcterms:W3CDTF">2022-08-28T10:17:41Z</dcterms:modified>
</cp:coreProperties>
</file>